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9" d="100"/>
          <a:sy n="59" d="100"/>
        </p:scale>
        <p:origin x="18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797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15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07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210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100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471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14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206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559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477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91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CCDEB-EB78-4757-9906-F0166987E8F5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7012A-89FE-4F9C-A343-F08FC9D703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52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pSp>
        <p:nvGrpSpPr>
          <p:cNvPr id="4" name="Grupo 3"/>
          <p:cNvGrpSpPr>
            <a:grpSpLocks/>
          </p:cNvGrpSpPr>
          <p:nvPr/>
        </p:nvGrpSpPr>
        <p:grpSpPr bwMode="auto">
          <a:xfrm>
            <a:off x="0" y="-16042"/>
            <a:ext cx="6857999" cy="9160042"/>
            <a:chOff x="1805" y="2145"/>
            <a:chExt cx="8508" cy="9321"/>
          </a:xfrm>
        </p:grpSpPr>
        <p:pic>
          <p:nvPicPr>
            <p:cNvPr id="5" name="Imagen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" y="2145"/>
              <a:ext cx="8508" cy="6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Imagen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" y="8554"/>
              <a:ext cx="8508" cy="2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46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Carta (216 x 279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 Tierra</dc:creator>
  <cp:lastModifiedBy>Fam Tierra</cp:lastModifiedBy>
  <cp:revision>1</cp:revision>
  <dcterms:created xsi:type="dcterms:W3CDTF">2013-11-28T19:35:04Z</dcterms:created>
  <dcterms:modified xsi:type="dcterms:W3CDTF">2013-11-28T19:38:10Z</dcterms:modified>
</cp:coreProperties>
</file>